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1CF9C-2F78-4307-842C-8C49064B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4D7D17E-3181-41B8-94FD-CF575AD58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8F9F0-D72D-48CB-8954-A1A418D2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53A552-380B-472A-9FD5-C95B97DA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93827D-F499-4DDD-A359-2415F1DC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85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396A0-A727-4893-AA1C-93C93BBE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F7BE0D-5B7D-4C5F-A3D7-DB5F47CBE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F40B33-B5A3-431B-9FB7-D0CC9590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A6CCCB-C7F0-4104-82C2-F3FEB37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EE5172-FEEA-4513-9142-29C8B9E7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81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80B439-42B5-4D57-B3A1-19ABD57A3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662027-0BEB-40C8-A45E-B5354254C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A6C353-9579-43A1-BF3F-7562EEAC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06FDE9-D647-43D3-9CCD-426D9AEB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270C0-1060-4DB2-923E-26E9A43F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7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E93B0-9F9E-45DE-83C6-29A97EE6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D23EA3-C23F-4C17-8B8A-12C4DB0A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F6CBB-37D7-4561-BDF7-BACB2C12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1F4F43-DE26-4E39-B288-4329A3C2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355F09-6AF9-46EB-88AD-C387A063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49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5EB63-059E-419E-BCBC-D2508895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B9C2FE-EDC5-4F29-B5F4-7FD45239C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C0C67A-2CEA-445B-A05D-CA0CEA94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E910A3-DB2A-41E3-BBA3-79424DA1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D27CC1-F69C-4465-8046-862C8CF8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26A62-88EF-42B9-8A85-AB7C3B47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C8F19B-DCAC-4C2C-99F2-3F08E8C5F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6980FF-30A1-471C-93AC-8D3C0733E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153CA3-6FB2-49D0-A253-EE2C6045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FF3CAC-E5A9-4FAB-9050-BD2FC463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846818-74F5-424E-A3C5-D9F45AB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30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D8C09-8BAB-41B7-ABDB-AA5649B2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E50F20-B009-4032-B72C-8D5ACA3E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D67414-E4A7-41D3-8267-771F5533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758A15-15C5-4D65-86C0-9C2C18C56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A78621-DB2E-4D3E-BD8D-FB512D747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5989408-0005-4861-A6E8-47D23537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695005-6376-4E68-B835-349890BC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FC7795-F862-41E1-B9AC-288301E4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59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0C94D-53FB-4751-A9B7-21A7DB73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97AD7D-8962-4183-AB46-A9316C91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8F9F12-8966-43B2-8A90-FDF2A9DC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1D50F8-5905-4A6B-B75C-227171A1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78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BA6F4A-BF09-468B-90CD-676B5275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C6C436-0E2D-47A4-8E27-43D31ED4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DC405E-23A3-4760-B6A0-F69F4DA6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89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A546F-07C8-4508-9389-938FD919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AED005-99C6-42DC-898A-7172A30A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43BE7C-3DE8-45DB-AE59-ADBFEADF9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29FD7C-9EAD-476C-B3C6-A3F9F4AF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28BC33-B27C-46A8-861C-24BA1AF1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794A59-1321-4CBB-9077-9EF52C8B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29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9108C-6A9F-4411-9E09-279E7785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83587C-2274-47B2-85C7-49E6ACA75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F86BAB-84B3-4697-9E54-B003C3226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5714EB-92EC-46F2-AF34-9CAEDD75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085721-8DD9-401A-B0BA-4E12E38A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BD7143-6FD2-4222-9DA7-4EFF30D9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9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920D49-16BD-4A28-BC10-0A589A7C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2485DF-6367-4AA1-A32A-3E5A47C1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07240D-1036-46D9-BA11-752186A7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0BAD-7837-438F-86EC-5B7391190850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844A9F-FCCD-47E8-BC6A-E3D981AFD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8F9EA1-33A3-4C78-B7F4-7BEA312C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E5C0-5CFC-4318-8854-5508D609E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96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4CCA23-1F63-41E1-B76E-E86B934E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A4678B-FAC4-4121-A538-DECF2D8FAB66}"/>
              </a:ext>
            </a:extLst>
          </p:cNvPr>
          <p:cNvSpPr txBox="1"/>
          <p:nvPr/>
        </p:nvSpPr>
        <p:spPr>
          <a:xfrm>
            <a:off x="3023235" y="754380"/>
            <a:ext cx="523494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奥がキャッシャーになり、</a:t>
            </a:r>
            <a:endParaRPr kumimoji="1" lang="en-US" altLang="ja-JP" sz="24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その横で荷物チェックを行う</a:t>
            </a:r>
          </a:p>
        </p:txBody>
      </p:sp>
    </p:spTree>
    <p:extLst>
      <p:ext uri="{BB962C8B-B14F-4D97-AF65-F5344CB8AC3E}">
        <p14:creationId xmlns:p14="http://schemas.microsoft.com/office/powerpoint/2010/main" val="12708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4CCA23-1F63-41E1-B76E-E86B934E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A4678B-FAC4-4121-A538-DECF2D8FAB66}"/>
              </a:ext>
            </a:extLst>
          </p:cNvPr>
          <p:cNvSpPr txBox="1"/>
          <p:nvPr/>
        </p:nvSpPr>
        <p:spPr>
          <a:xfrm>
            <a:off x="2326006" y="674370"/>
            <a:ext cx="654367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Casher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is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behind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the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board.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Security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check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is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done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if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you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don’t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buy</a:t>
            </a:r>
            <a:r>
              <a:rPr kumimoji="1"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ｺﾞｼｯｸE" panose="020B0909000000000000" pitchFamily="49" charset="-128"/>
              </a:rPr>
              <a:t>goods.</a:t>
            </a:r>
            <a:endParaRPr kumimoji="1" lang="ja-JP" altLang="en-US" sz="2400" dirty="0">
              <a:solidFill>
                <a:schemeClr val="bg1"/>
              </a:solidFill>
              <a:latin typeface="Arial Black" panose="020B0A04020102020204" pitchFamily="34" charset="0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12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</Words>
  <Application>Microsoft Office PowerPoint</Application>
  <PresentationFormat>ワイド画面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HGｺﾞｼｯｸE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西山大</dc:creator>
  <cp:lastModifiedBy>西山大</cp:lastModifiedBy>
  <cp:revision>2</cp:revision>
  <dcterms:created xsi:type="dcterms:W3CDTF">2017-11-22T02:30:46Z</dcterms:created>
  <dcterms:modified xsi:type="dcterms:W3CDTF">2017-11-22T05:16:35Z</dcterms:modified>
</cp:coreProperties>
</file>